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4978C-775B-4EB2-9922-00026C877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7E9E5F-2267-44FD-9C95-2685260AC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3DAC3-49FD-4C66-8A85-2DBFF618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E69BC-E4B3-4C85-A196-CD4F8BF7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56030F-A6DC-4BC1-AEE6-6D8735F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7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00E1B-2705-4928-B12F-9C7A741F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1247DF-3DF9-4B22-8233-68BC2DC32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8F924-2690-41AB-A957-9B075361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C02BC-9A26-446C-B26C-726748D0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CFE11-2C12-4D4E-AF7C-1FFBAAF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5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6D0B86-60DD-4485-A497-D90C61C62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5BFF83-8CEA-4E90-81EF-08C49B274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82034B-BA95-4824-A923-610F8FF2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E6A04-B5DE-4994-8ACF-54FDB75A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80AFF1-6B9E-4DAB-A903-606281C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1EF5A-57F1-4C12-B211-9693E49F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B287C-030C-441D-9A1E-E8F9978F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C475F-CF8F-4FAB-AB24-FA3FD9F1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603CA-F3F1-4F50-8274-D8ECEC31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86C0B-5E3E-4EF9-B51D-EF2CA4F1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7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8D949-84EF-4CDC-A96D-8C8A1453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6DCE5-60D4-4DF6-AF52-20631849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0C473-C9C5-4BC9-B4EE-32D9258E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39B19-BB5F-49EC-8322-C5AEDF47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AAB61-6808-4971-9829-BD0B6C47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5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D9A9B-FDD1-4BE2-A1C4-0C945CE7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BD49A-3384-4F7F-AB22-DD358A1E6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C5D9F7-D258-434F-8ED7-55434205C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DC7F01-3C7F-467A-A243-48FF8911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AE6226-1C08-4DF2-84A5-C2CA2548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4BFCE2-BD32-4F30-849F-9A2D1AB0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0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EECBD-C9DF-4C3F-9E49-9EB5FD31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C0B93-79B0-4FFF-81E4-A10221099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F6384E-8E1E-4EFD-A854-06F98CFC9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A3390A-2BA1-4CBD-BDF3-B58A0EFFE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E83B34-ABB6-4640-9B33-BA33024CF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AB5B93-552B-4427-98BF-534A6077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9A199B-91C9-4C8C-A690-0F4A554C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C8117A-686F-413D-ADBE-BAFF700A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27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24A0A-52D5-4A1E-B99A-4D288E2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CC67A9-35A6-4AD8-ABAF-C48C4C10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657FCB-1743-452C-B1D2-BB8E23A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DF6EEC-7F11-425E-94A3-B8A59AC1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1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20E7C2-ED54-4A02-BAEC-6ED6A12C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606376-660F-4585-BF2E-45C1032E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65D4B-AD1E-464F-8AC4-2899F3BC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46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CF4F3-0CBF-4426-9494-4C0191FF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6209F-D296-438E-B456-EA694839C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5A0376-DDED-4813-A035-0A963ED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D437D-9CBA-4718-8C0D-46C43FCF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67F0D6-45BD-47BF-A1A9-F3CDC39D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2A78D-4151-4684-AF31-3E977B3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95F5A-75DE-445A-9973-B05088A4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DD458D-8C05-434C-884F-A2DB14F88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41B33-F2DE-4321-A2CC-95767E1B8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9ECCEE-DCCF-4F48-A112-4B74C8CC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2C65A0-F56F-4D32-B477-0AA2920C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0D539-0F54-40BE-937A-D89C4327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70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D9615-C330-4221-BF70-8A0BDDCD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9083F9-984D-4004-9248-924A302B7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FB831-C28C-4803-A5A8-0480F1686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33338-84E3-4C22-A6E1-54BE722B069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9B720-534E-4F48-A203-8EE248769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5F54A3-F60E-44A5-94C4-9784324F8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B8B57-9513-4236-B7F6-930AFE049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3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8AAAD-DB4E-46DE-8E9E-3EC3AEA74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2E2F9E-433B-4C7C-A495-160ADC539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CAD65-8BE9-4A19-99DD-50F58AB1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AA36A-8677-4C3D-8139-843C0764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AA6EA-2EED-4747-B47A-1FA4DC19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21326-8DEA-4FD7-9E34-40979D8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8747C-481C-43B3-B90A-5757CF59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098BF-8FEF-4505-900E-28735BD41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4EF1AC-660C-4DF0-AE93-AAC150B0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2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5659C-EEE8-4BD1-AD24-CC702CB5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7ED1B-46B4-40A9-A4C4-2250BA0B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00B49-EAB8-4300-A888-5E31A7B3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1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0C540-76DA-4282-B2B2-94BA7E7E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D61E8-F416-442D-9C4F-FBE319F15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C1EC6F-F5E6-4CEF-A7DA-6FD5184B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CC452-832A-4EB7-A606-1D553D97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C56DA-F896-4B13-8651-F6F62FF0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26B4BE-BF0B-4266-818A-A178E9ED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0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237EE-5105-4FE8-A88E-79B288C7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61308-A92E-480B-9A87-A1497CC73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7CABA-9F32-4D3F-AD4A-FFA109E0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9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6C4AF-3043-4D09-A492-84C349B0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91BC7-614E-4F1D-99A5-8681B99C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4025AE-4CCE-48B1-BC6F-66C54CB3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AF943-6420-43BA-9598-7B852BF8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F8A0C-C9AC-4CBF-8455-9A74AC657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C2F1A9-37B7-47C0-A9AC-96955776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A5FB4-ABDD-4D22-9789-1EACD645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5B3D8-94D4-403F-9DDD-9B7CA78ED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3DED1-9F9A-42FD-B815-9F793611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a35</dc:creator>
  <cp:lastModifiedBy>a35</cp:lastModifiedBy>
  <cp:revision>1</cp:revision>
  <dcterms:created xsi:type="dcterms:W3CDTF">2019-07-05T16:26:12Z</dcterms:created>
  <dcterms:modified xsi:type="dcterms:W3CDTF">2019-07-05T16:29:12Z</dcterms:modified>
</cp:coreProperties>
</file>